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8AF"/>
    <a:srgbClr val="23C3F5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7AEF-7D13-42CA-A7AC-134D57EEAE21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DBE5-D8E8-4C93-9FFC-1B51DC90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1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7AEF-7D13-42CA-A7AC-134D57EEAE21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DBE5-D8E8-4C93-9FFC-1B51DC90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4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7AEF-7D13-42CA-A7AC-134D57EEAE21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DBE5-D8E8-4C93-9FFC-1B51DC90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1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7AEF-7D13-42CA-A7AC-134D57EEAE21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DBE5-D8E8-4C93-9FFC-1B51DC90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8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7AEF-7D13-42CA-A7AC-134D57EEAE21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DBE5-D8E8-4C93-9FFC-1B51DC90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7AEF-7D13-42CA-A7AC-134D57EEAE21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DBE5-D8E8-4C93-9FFC-1B51DC90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6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7AEF-7D13-42CA-A7AC-134D57EEAE21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DBE5-D8E8-4C93-9FFC-1B51DC90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1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7AEF-7D13-42CA-A7AC-134D57EEAE21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DBE5-D8E8-4C93-9FFC-1B51DC90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7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7AEF-7D13-42CA-A7AC-134D57EEAE21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DBE5-D8E8-4C93-9FFC-1B51DC90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9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7AEF-7D13-42CA-A7AC-134D57EEAE21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DBE5-D8E8-4C93-9FFC-1B51DC90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7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7AEF-7D13-42CA-A7AC-134D57EEAE21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8DBE5-D8E8-4C93-9FFC-1B51DC90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0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C7AEF-7D13-42CA-A7AC-134D57EEAE21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8DBE5-D8E8-4C93-9FFC-1B51DC90C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2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anvideosearch.com/media/action/yt/watch?videoId=7ZzWccM_5cM" TargetMode="External"/><Relationship Id="rId2" Type="http://schemas.openxmlformats.org/officeDocument/2006/relationships/hyperlink" Target="http://www.cleanvideosearch.com/media/action/yt/watch?videoId=8zY9_FD7e7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eanvideosearch.com/media/action/yt/watch?videoId=u4fJeXsRx5w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7000">
              <a:schemeClr val="accent1">
                <a:lumMod val="45000"/>
                <a:lumOff val="55000"/>
              </a:schemeClr>
            </a:gs>
            <a:gs pos="71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Physics behind horseback riding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Bri</a:t>
            </a:r>
            <a:r>
              <a:rPr lang="en-US" dirty="0" smtClean="0"/>
              <a:t> </a:t>
            </a:r>
            <a:r>
              <a:rPr lang="en-US" dirty="0" err="1" smtClean="0"/>
              <a:t>Lamora</a:t>
            </a:r>
            <a:r>
              <a:rPr lang="en-US" dirty="0" smtClean="0"/>
              <a:t>, </a:t>
            </a:r>
            <a:r>
              <a:rPr lang="en-US" dirty="0" err="1" smtClean="0"/>
              <a:t>Mckinzie</a:t>
            </a:r>
            <a:r>
              <a:rPr lang="en-US" dirty="0" smtClean="0"/>
              <a:t> Simon, Traci Smith, Ashley Archuleta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456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71000">
              <a:srgbClr val="FF0066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Momentum behind horseback riding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B0F0"/>
                </a:solidFill>
              </a:rPr>
              <a:t>Momentum: </a:t>
            </a:r>
            <a:r>
              <a:rPr lang="en-US" dirty="0" smtClean="0">
                <a:solidFill>
                  <a:srgbClr val="00B0F0"/>
                </a:solidFill>
              </a:rPr>
              <a:t>force or speed of movement.</a:t>
            </a:r>
          </a:p>
          <a:p>
            <a:r>
              <a:rPr lang="en-US" dirty="0">
                <a:solidFill>
                  <a:srgbClr val="00B0F0"/>
                </a:solidFill>
              </a:rPr>
              <a:t>C</a:t>
            </a:r>
            <a:r>
              <a:rPr lang="en-US" dirty="0" smtClean="0">
                <a:solidFill>
                  <a:srgbClr val="00B0F0"/>
                </a:solidFill>
              </a:rPr>
              <a:t>an be used to predict the resulting direction of objects after they collide.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As the horse begins to move, the momentum begins to increase and the horse’s acceleration increases.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103" y="3682087"/>
            <a:ext cx="3330634" cy="2629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282" y="4001294"/>
            <a:ext cx="2488606" cy="262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44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7000">
              <a:schemeClr val="accent1">
                <a:lumMod val="45000"/>
                <a:lumOff val="55000"/>
              </a:schemeClr>
            </a:gs>
            <a:gs pos="71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Videos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http://www.cleanvideosearch.com/media/action/yt/watch?videoId=8zY9_FD7e7U</a:t>
            </a:r>
            <a:r>
              <a:rPr lang="en-US" dirty="0" smtClean="0"/>
              <a:t>   1:18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http://www.cleanvideosearch.com/media/action/yt/watch?videoId=7ZzWccM_5cM</a:t>
            </a:r>
            <a:r>
              <a:rPr lang="en-US" dirty="0" smtClean="0"/>
              <a:t>      40 sec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www.cleanvideosearch.com/media/action/yt/watch?videoId=u4fJeXsRx5w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79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7000">
              <a:schemeClr val="accent1">
                <a:lumMod val="45000"/>
                <a:lumOff val="55000"/>
              </a:schemeClr>
            </a:gs>
            <a:gs pos="71000">
              <a:srgbClr val="D818AF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Newton's 3</a:t>
            </a:r>
            <a:r>
              <a:rPr lang="en-US" baseline="30000" dirty="0" smtClean="0">
                <a:solidFill>
                  <a:srgbClr val="00B0F0"/>
                </a:solidFill>
              </a:rPr>
              <a:t>rd</a:t>
            </a:r>
            <a:r>
              <a:rPr lang="en-US" dirty="0" smtClean="0">
                <a:solidFill>
                  <a:srgbClr val="00B0F0"/>
                </a:solidFill>
              </a:rPr>
              <a:t> Law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B0F0"/>
                </a:solidFill>
              </a:rPr>
              <a:t>Newton’s 3</a:t>
            </a:r>
            <a:r>
              <a:rPr lang="en-US" b="1" u="sng" baseline="30000" dirty="0" smtClean="0">
                <a:solidFill>
                  <a:srgbClr val="00B0F0"/>
                </a:solidFill>
              </a:rPr>
              <a:t>rd</a:t>
            </a:r>
            <a:r>
              <a:rPr lang="en-US" b="1" u="sng" dirty="0" smtClean="0">
                <a:solidFill>
                  <a:srgbClr val="00B0F0"/>
                </a:solidFill>
              </a:rPr>
              <a:t> Law</a:t>
            </a:r>
            <a:r>
              <a:rPr lang="en-US" dirty="0" smtClean="0">
                <a:solidFill>
                  <a:srgbClr val="00B0F0"/>
                </a:solidFill>
              </a:rPr>
              <a:t>: For every action there is an equal and opposite reaction.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As the horse is galloping, it is pushing on the ground and the ground is pushing back.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If the horse doesn’t make the jump completely its leg will hit the poles and the pole will fall.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71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71000">
              <a:srgbClr val="FF0066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056" y="2026042"/>
            <a:ext cx="4209974" cy="2793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814" y="2417523"/>
            <a:ext cx="5166986" cy="344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33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7000">
              <a:schemeClr val="accent1">
                <a:lumMod val="45000"/>
                <a:lumOff val="55000"/>
              </a:schemeClr>
            </a:gs>
            <a:gs pos="71000">
              <a:srgbClr val="FFFF00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Kinetic and Potential Energy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B0F0"/>
                </a:solidFill>
              </a:rPr>
              <a:t>Kinetic Energy:</a:t>
            </a:r>
            <a:r>
              <a:rPr lang="en-US" dirty="0" smtClean="0">
                <a:solidFill>
                  <a:srgbClr val="00B0F0"/>
                </a:solidFill>
              </a:rPr>
              <a:t> the kinetic energy of an object is the energy which it possesses due to its motion.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The horse has the greatest kinetic energy when the horse lands after the jump.</a:t>
            </a:r>
          </a:p>
          <a:p>
            <a:r>
              <a:rPr lang="en-US" b="1" u="sng" dirty="0" smtClean="0">
                <a:solidFill>
                  <a:srgbClr val="00B0F0"/>
                </a:solidFill>
              </a:rPr>
              <a:t>Potential Energy:</a:t>
            </a:r>
            <a:r>
              <a:rPr lang="en-US" dirty="0" smtClean="0">
                <a:solidFill>
                  <a:srgbClr val="00B0F0"/>
                </a:solidFill>
              </a:rPr>
              <a:t> potential energy is energy stored in a system of forcefully interacting physical entities.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The horse only has potential energy after the takeoff and has the greatest potential energy at the highest point of the jump.</a:t>
            </a: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471010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7000">
              <a:srgbClr val="D818AF"/>
            </a:gs>
            <a:gs pos="71000">
              <a:schemeClr val="tx1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842" y="2000653"/>
            <a:ext cx="3332575" cy="2295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895" y="2314445"/>
            <a:ext cx="40862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59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210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Physics behind horseback riding</vt:lpstr>
      <vt:lpstr>Momentum behind horseback riding</vt:lpstr>
      <vt:lpstr>Videos</vt:lpstr>
      <vt:lpstr>Newton's 3rd Law</vt:lpstr>
      <vt:lpstr>PowerPoint Presentation</vt:lpstr>
      <vt:lpstr>Kinetic and Potential Energy</vt:lpstr>
      <vt:lpstr>PowerPoint Presentation</vt:lpstr>
    </vt:vector>
  </TitlesOfParts>
  <Company>CCISD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behind horseback riding</dc:title>
  <dc:creator>0001033137</dc:creator>
  <cp:lastModifiedBy>0001033137</cp:lastModifiedBy>
  <cp:revision>8</cp:revision>
  <dcterms:created xsi:type="dcterms:W3CDTF">2014-02-25T15:35:37Z</dcterms:created>
  <dcterms:modified xsi:type="dcterms:W3CDTF">2014-03-06T15:45:01Z</dcterms:modified>
</cp:coreProperties>
</file>